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2217"/>
    <a:srgbClr val="E21D2E"/>
    <a:srgbClr val="FF0000"/>
    <a:srgbClr val="B22222"/>
    <a:srgbClr val="DC143C"/>
    <a:srgbClr val="C246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3D6D02-4161-4E1B-B152-A8C9370A0EFE}" v="1" dt="2025-09-11T08:12:57.2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84"/>
  </p:normalViewPr>
  <p:slideViewPr>
    <p:cSldViewPr snapToGrid="0">
      <p:cViewPr varScale="1">
        <p:scale>
          <a:sx n="214" d="100"/>
          <a:sy n="214" d="100"/>
        </p:scale>
        <p:origin x="176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CC152-9313-57E1-1D58-9C0F76534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5DBEF5-10AB-DD87-7F5F-E39C109636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82030-6446-F37B-E894-285265DC8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39788-C937-D63F-FADD-3AF691E1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A3C21-474C-5889-87CE-AE4FA8DC3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2932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3FA08-25AC-D5FD-EF2D-AD024389D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39D5D-D153-F9C0-34F4-A34A2BDBF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11C3C-D16A-5135-39F2-C19C758F4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A3313-9958-403C-9AC3-907C5A84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2B2FF-B3B5-2D05-7C52-1B2C1B43A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0938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59E2E-320D-79AA-7715-CE717AE99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E7EE4-6BA4-4187-F702-EA0104494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5B23D-E754-6732-EAA3-C4516A9F9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5C376-44AB-49C3-994A-7E8C99943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D7DFC-F9AD-58CE-AE67-5DC34F88C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2750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40324-5096-D87A-59D0-1C8A32770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00666-3F54-2B4C-4A6A-FD19AE3D8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99D52A-76F8-6B69-4A96-B5C66657D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E467DD-0F0A-44F1-1686-2C864F37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B9A7A-BC66-C935-0B83-498B2F35A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EDBF3-5ECF-99E3-F346-65CC88F70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84359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CEF4D-14C6-31B6-CCF7-5429EDB0E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C535E-8945-A5F5-BF1F-622AB959C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393A99-22A1-15A6-524F-22F0A8A46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E15D1-5CE1-9C95-A132-084E52559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EB5064-2EA6-A703-CDED-4E9ED4BCEF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F82933-C9D9-41EE-B52D-CF817AACD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066CAD-D621-B245-883A-0C14107CB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D22C7A-4135-9DBD-129D-6EA4DF18F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0443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16F9-3951-8564-6E4A-6633AE70E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755E4A-1467-9C1A-131A-070B8DA0C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B17186-BDA9-9F1D-37B2-300AA40DF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C1B258-E929-2A47-0C9F-843F6DC7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3944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ACFD13-6EEE-7C69-0D4A-3D21B7C3A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71E41C-2B38-F921-AC9D-43B30ABB7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B42E9-3D64-4D04-5077-CFE285188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0565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96E0-C8B0-1873-71F5-75D83F0A4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FE9F8-415D-F395-B620-1EB97B146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DE296-A4F6-41D2-6DD7-1DD4D1406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53CAD-A599-463F-21C8-547925AFA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E12D0-1F01-6DA7-EA2A-06C4A43A6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B1CCA-E080-1C6A-1F12-5A0241E0F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57592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2CE71-DB78-A09C-7ECA-F13CAA124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31C157-72C4-8E18-DECB-BD852EB718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7DF6D-6C92-CA6E-5051-0A744FC26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0720C-F776-FD8F-772E-5E50389B0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3B506-3E15-8A33-7476-281A3985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D914-235D-413F-6759-0B203666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6032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ED702-726D-008A-8431-8E67C4990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FF315D-EED1-1E71-01F0-D62367122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8F748-B147-271F-D889-42DF7A92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3BE1C-C2E8-BFE5-2AD6-68EFDB7BB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C9559-2294-74AF-FF5B-065CFE1D1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74024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D5100-4C93-6D72-1C6F-B03A097B2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4FE408-1BEF-2505-26EE-DCB62B18C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ABED8-3A7C-047B-E0F3-FE5308E6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27404-E31D-6071-DDB1-D4B785AE5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23C10-E1B3-8859-22AC-E19547594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7738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8B282-95C3-BECA-C628-C2E31EDEF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AB740-C416-198B-A62A-DC0FF8CA3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CD3BD-A385-7AD0-239F-F37A055C5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B5FF3F-DAAA-A349-B55F-2E37584D3F04}" type="datetimeFigureOut">
              <a:rPr lang="en-NO" smtClean="0"/>
              <a:t>11/04/2026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A0202-B217-3CE5-CA19-274EECAB5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F92E26-03FB-CE23-90BA-A93C821657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1C5078-6B47-3B46-8367-BC6232B284A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0132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EF22DD1-3B36-AA98-DA43-7A7CDD220357}"/>
              </a:ext>
            </a:extLst>
          </p:cNvPr>
          <p:cNvSpPr/>
          <p:nvPr/>
        </p:nvSpPr>
        <p:spPr>
          <a:xfrm>
            <a:off x="226828" y="4019107"/>
            <a:ext cx="11610753" cy="1566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7F2529-576D-ED82-C503-454DF3BBF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57742"/>
            <a:ext cx="7772400" cy="9591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8DCA0A-E6BF-5695-0046-8294E0C70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469892"/>
            <a:ext cx="7772400" cy="9591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5D6456-F64E-5AC6-4C9B-294359DCA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4282042"/>
            <a:ext cx="7772400" cy="95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251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2025-09-09T12:17:04Z</dcterms:created>
  <dcterms:modified xsi:type="dcterms:W3CDTF">2026-04-11T18:33:56Z</dcterms:modified>
  <cp:category/>
</cp:coreProperties>
</file>