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2217"/>
    <a:srgbClr val="E21D2E"/>
    <a:srgbClr val="FF0000"/>
    <a:srgbClr val="B22222"/>
    <a:srgbClr val="DC143C"/>
    <a:srgbClr val="C246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3D6D02-4161-4E1B-B152-A8C9370A0EFE}" v="1" dt="2025-09-11T08:12:57.2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20"/>
    <p:restoredTop sz="94694"/>
  </p:normalViewPr>
  <p:slideViewPr>
    <p:cSldViewPr snapToGrid="0">
      <p:cViewPr varScale="1">
        <p:scale>
          <a:sx n="93" d="100"/>
          <a:sy n="93" d="100"/>
        </p:scale>
        <p:origin x="108" y="1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CC152-9313-57E1-1D58-9C0F765341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5DBEF5-10AB-DD87-7F5F-E39C109636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882030-6446-F37B-E894-285265DC8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FF3F-DAAA-A349-B55F-2E37584D3F04}" type="datetimeFigureOut">
              <a:rPr lang="en-NO" smtClean="0"/>
              <a:t>09/11/2025</a:t>
            </a:fld>
            <a:endParaRPr lang="en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A39788-C937-D63F-FADD-3AF691E19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A3C21-474C-5889-87CE-AE4FA8DC3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C5078-6B47-3B46-8367-BC6232B284AB}" type="slidenum">
              <a:rPr lang="en-NO" smtClean="0"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729325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ED702-726D-008A-8431-8E67C4990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FF315D-EED1-1E71-01F0-D623671228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8F748-B147-271F-D889-42DF7A92A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FF3F-DAAA-A349-B55F-2E37584D3F04}" type="datetimeFigureOut">
              <a:rPr lang="en-NO" smtClean="0"/>
              <a:t>09/11/2025</a:t>
            </a:fld>
            <a:endParaRPr lang="en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C3BE1C-C2E8-BFE5-2AD6-68EFDB7BB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C9559-2294-74AF-FF5B-065CFE1D1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C5078-6B47-3B46-8367-BC6232B284AB}" type="slidenum">
              <a:rPr lang="en-NO" smtClean="0"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3674024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4D5100-4C93-6D72-1C6F-B03A097B2B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4FE408-1BEF-2505-26EE-DCB62B18C0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6ABED8-3A7C-047B-E0F3-FE5308E6F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FF3F-DAAA-A349-B55F-2E37584D3F04}" type="datetimeFigureOut">
              <a:rPr lang="en-NO" smtClean="0"/>
              <a:t>09/11/2025</a:t>
            </a:fld>
            <a:endParaRPr lang="en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427404-E31D-6071-DDB1-D4B785AE5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23C10-E1B3-8859-22AC-E19547594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C5078-6B47-3B46-8367-BC6232B284AB}" type="slidenum">
              <a:rPr lang="en-NO" smtClean="0"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197738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3FA08-25AC-D5FD-EF2D-AD024389D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539D5D-D153-F9C0-34F4-A34A2BDBF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111C3C-D16A-5135-39F2-C19C758F4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FF3F-DAAA-A349-B55F-2E37584D3F04}" type="datetimeFigureOut">
              <a:rPr lang="en-NO" smtClean="0"/>
              <a:t>09/11/2025</a:t>
            </a:fld>
            <a:endParaRPr lang="en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7A3313-9958-403C-9AC3-907C5A843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62B2FF-B3B5-2D05-7C52-1B2C1B43A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C5078-6B47-3B46-8367-BC6232B284AB}" type="slidenum">
              <a:rPr lang="en-NO" smtClean="0"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120938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59E2E-320D-79AA-7715-CE717AE99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AE7EE4-6BA4-4187-F702-EA0104494B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5B23D-E754-6732-EAA3-C4516A9F9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FF3F-DAAA-A349-B55F-2E37584D3F04}" type="datetimeFigureOut">
              <a:rPr lang="en-NO" smtClean="0"/>
              <a:t>09/11/2025</a:t>
            </a:fld>
            <a:endParaRPr lang="en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65C376-44AB-49C3-994A-7E8C99943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CD7DFC-F9AD-58CE-AE67-5DC34F88C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C5078-6B47-3B46-8367-BC6232B284AB}" type="slidenum">
              <a:rPr lang="en-NO" smtClean="0"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4227503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40324-5096-D87A-59D0-1C8A32770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00666-3F54-2B4C-4A6A-FD19AE3D88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99D52A-76F8-6B69-4A96-B5C66657D5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E467DD-0F0A-44F1-1686-2C864F378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FF3F-DAAA-A349-B55F-2E37584D3F04}" type="datetimeFigureOut">
              <a:rPr lang="en-NO" smtClean="0"/>
              <a:t>09/11/2025</a:t>
            </a:fld>
            <a:endParaRPr lang="en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5B9A7A-BC66-C935-0B83-498B2F35A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8EDBF3-5ECF-99E3-F346-65CC88F70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C5078-6B47-3B46-8367-BC6232B284AB}" type="slidenum">
              <a:rPr lang="en-NO" smtClean="0"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1184359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CEF4D-14C6-31B6-CCF7-5429EDB0E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AC535E-8945-A5F5-BF1F-622AB959C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393A99-22A1-15A6-524F-22F0A8A46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1E15D1-5CE1-9C95-A132-084E52559C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EB5064-2EA6-A703-CDED-4E9ED4BCEF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F82933-C9D9-41EE-B52D-CF817AACD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FF3F-DAAA-A349-B55F-2E37584D3F04}" type="datetimeFigureOut">
              <a:rPr lang="en-NO" smtClean="0"/>
              <a:t>09/11/2025</a:t>
            </a:fld>
            <a:endParaRPr lang="en-N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066CAD-D621-B245-883A-0C14107CB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D22C7A-4135-9DBD-129D-6EA4DF18F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C5078-6B47-3B46-8367-BC6232B284AB}" type="slidenum">
              <a:rPr lang="en-NO" smtClean="0"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1604439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216F9-3951-8564-6E4A-6633AE70E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755E4A-1467-9C1A-131A-070B8DA0C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FF3F-DAAA-A349-B55F-2E37584D3F04}" type="datetimeFigureOut">
              <a:rPr lang="en-NO" smtClean="0"/>
              <a:t>09/11/2025</a:t>
            </a:fld>
            <a:endParaRPr lang="en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B17186-BDA9-9F1D-37B2-300AA40DF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C1B258-E929-2A47-0C9F-843F6DC72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C5078-6B47-3B46-8367-BC6232B284AB}" type="slidenum">
              <a:rPr lang="en-NO" smtClean="0"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039442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ACFD13-6EEE-7C69-0D4A-3D21B7C3A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FF3F-DAAA-A349-B55F-2E37584D3F04}" type="datetimeFigureOut">
              <a:rPr lang="en-NO" smtClean="0"/>
              <a:t>09/11/2025</a:t>
            </a:fld>
            <a:endParaRPr lang="en-N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71E41C-2B38-F921-AC9D-43B30ABB7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CB42E9-3D64-4D04-5077-CFE285188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C5078-6B47-3B46-8367-BC6232B284AB}" type="slidenum">
              <a:rPr lang="en-NO" smtClean="0"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505654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A96E0-C8B0-1873-71F5-75D83F0A4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FE9F8-415D-F395-B620-1EB97B1465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EDE296-A4F6-41D2-6DD7-1DD4D14065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653CAD-A599-463F-21C8-547925AFA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FF3F-DAAA-A349-B55F-2E37584D3F04}" type="datetimeFigureOut">
              <a:rPr lang="en-NO" smtClean="0"/>
              <a:t>09/11/2025</a:t>
            </a:fld>
            <a:endParaRPr lang="en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8E12D0-1F01-6DA7-EA2A-06C4A43A6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4B1CCA-E080-1C6A-1F12-5A0241E0F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C5078-6B47-3B46-8367-BC6232B284AB}" type="slidenum">
              <a:rPr lang="en-NO" smtClean="0"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4057592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2CE71-DB78-A09C-7ECA-F13CAA124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31C157-72C4-8E18-DECB-BD852EB718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87DF6D-6C92-CA6E-5051-0A744FC269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30720C-F776-FD8F-772E-5E50389B0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FF3F-DAAA-A349-B55F-2E37584D3F04}" type="datetimeFigureOut">
              <a:rPr lang="en-NO" smtClean="0"/>
              <a:t>09/11/2025</a:t>
            </a:fld>
            <a:endParaRPr lang="en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53B506-3E15-8A33-7476-281A3985D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E1D914-235D-413F-6759-0B2036663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C5078-6B47-3B46-8367-BC6232B284AB}" type="slidenum">
              <a:rPr lang="en-NO" smtClean="0"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1960328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B8B282-95C3-BECA-C628-C2E31EDE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7AB740-C416-198B-A62A-DC0FF8CA3D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CD3BD-A385-7AD0-239F-F37A055C5C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B5FF3F-DAAA-A349-B55F-2E37584D3F04}" type="datetimeFigureOut">
              <a:rPr lang="en-NO" smtClean="0"/>
              <a:t>09/11/2025</a:t>
            </a:fld>
            <a:endParaRPr lang="en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7A0202-B217-3CE5-CA19-274EECAB5A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F92E26-03FB-CE23-90BA-A93C821657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1C5078-6B47-3B46-8367-BC6232B284AB}" type="slidenum">
              <a:rPr lang="en-NO" smtClean="0"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1501325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red and blue logo&#10;&#10;AI-generated content may be incorrect.">
            <a:extLst>
              <a:ext uri="{FF2B5EF4-FFF2-40B4-BE49-F238E27FC236}">
                <a16:creationId xmlns:a16="http://schemas.microsoft.com/office/drawing/2014/main" id="{2A54CAB4-5C08-743F-3C6B-A7D9BB26C0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251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2025-09-09T12:17:04Z</dcterms:created>
  <dcterms:modified xsi:type="dcterms:W3CDTF">2025-09-11T08:13:07Z</dcterms:modified>
  <cp:category/>
</cp:coreProperties>
</file>